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87" r:id="rId2"/>
    <p:sldId id="257" r:id="rId3"/>
    <p:sldId id="258" r:id="rId4"/>
    <p:sldId id="262" r:id="rId5"/>
    <p:sldId id="263" r:id="rId6"/>
    <p:sldId id="264" r:id="rId7"/>
    <p:sldId id="265" r:id="rId8"/>
    <p:sldId id="280" r:id="rId9"/>
    <p:sldId id="282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81" r:id="rId18"/>
    <p:sldId id="283" r:id="rId19"/>
    <p:sldId id="284" r:id="rId20"/>
    <p:sldId id="288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3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4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203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5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30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308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67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5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5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5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2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7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59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4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9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41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9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064896" cy="648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89240"/>
            <a:ext cx="341972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0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8" y="2131"/>
            <a:ext cx="9178868" cy="68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4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79"/>
            <a:ext cx="9142865" cy="684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6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9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047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9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" y="188640"/>
            <a:ext cx="8302701" cy="59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4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17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67"/>
            <a:ext cx="9130611" cy="685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8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ДЕНЬ-ПТИЦ\IMG_20190131_161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4"/>
          <a:stretch/>
        </p:blipFill>
        <p:spPr bwMode="auto">
          <a:xfrm>
            <a:off x="-59865" y="-92615"/>
            <a:ext cx="5617075" cy="3771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6"/>
          <a:stretch/>
        </p:blipFill>
        <p:spPr bwMode="auto">
          <a:xfrm>
            <a:off x="4788339" y="33475"/>
            <a:ext cx="4283968" cy="4043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1"/>
          <a:stretch/>
        </p:blipFill>
        <p:spPr bwMode="auto">
          <a:xfrm>
            <a:off x="4581144" y="3328286"/>
            <a:ext cx="4439803" cy="3701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4"/>
          <a:stretch/>
        </p:blipFill>
        <p:spPr bwMode="auto">
          <a:xfrm>
            <a:off x="-1" y="3356992"/>
            <a:ext cx="5114427" cy="350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20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4428492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22" y="260648"/>
            <a:ext cx="4428492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896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4968552" cy="657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4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60"/>
            <a:ext cx="9184956" cy="687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40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ДЕНЬ-ПТИЦ\IMG-20190212-WA0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3" b="12875"/>
          <a:stretch/>
        </p:blipFill>
        <p:spPr bwMode="auto">
          <a:xfrm>
            <a:off x="4225549" y="614346"/>
            <a:ext cx="4677217" cy="5644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ДЕНЬ-ПТИЦ\IMG-20190212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21"/>
            <a:ext cx="4046037" cy="6743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ДЕНЬ-ПТИЦ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299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ДЕНЬ-ПТИЦ\Фото-ПТИЦ\stroenie_pticy_kartink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8096307" cy="607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5"/>
            <a:ext cx="8604447" cy="669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4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5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ДЕНЬ-ПТИЦ\IMG_20190131_164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321" b="6580"/>
          <a:stretch/>
        </p:blipFill>
        <p:spPr bwMode="auto">
          <a:xfrm>
            <a:off x="323528" y="903723"/>
            <a:ext cx="44798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28" y="538687"/>
            <a:ext cx="4017144" cy="613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7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r="-896" b="8904"/>
          <a:stretch/>
        </p:blipFill>
        <p:spPr>
          <a:xfrm>
            <a:off x="179512" y="188640"/>
            <a:ext cx="4535488" cy="545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" r="-11" b="8420"/>
          <a:stretch/>
        </p:blipFill>
        <p:spPr>
          <a:xfrm>
            <a:off x="4522654" y="980728"/>
            <a:ext cx="4543505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79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138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Чубов</dc:creator>
  <cp:lastModifiedBy>Чубов</cp:lastModifiedBy>
  <cp:revision>18</cp:revision>
  <dcterms:created xsi:type="dcterms:W3CDTF">2019-02-05T20:13:59Z</dcterms:created>
  <dcterms:modified xsi:type="dcterms:W3CDTF">2019-02-12T21:02:46Z</dcterms:modified>
</cp:coreProperties>
</file>